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CA38-3671-43BD-9B42-76562CA82C0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FB51-D2D1-49AC-8CE4-67C63C001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51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CA38-3671-43BD-9B42-76562CA82C0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FB51-D2D1-49AC-8CE4-67C63C001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9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CA38-3671-43BD-9B42-76562CA82C0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FB51-D2D1-49AC-8CE4-67C63C001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5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CA38-3671-43BD-9B42-76562CA82C0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FB51-D2D1-49AC-8CE4-67C63C001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84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CA38-3671-43BD-9B42-76562CA82C0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FB51-D2D1-49AC-8CE4-67C63C001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2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CA38-3671-43BD-9B42-76562CA82C0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FB51-D2D1-49AC-8CE4-67C63C001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CA38-3671-43BD-9B42-76562CA82C0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FB51-D2D1-49AC-8CE4-67C63C001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0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CA38-3671-43BD-9B42-76562CA82C0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FB51-D2D1-49AC-8CE4-67C63C001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81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CA38-3671-43BD-9B42-76562CA82C0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FB51-D2D1-49AC-8CE4-67C63C001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80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CA38-3671-43BD-9B42-76562CA82C0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FB51-D2D1-49AC-8CE4-67C63C001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30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CA38-3671-43BD-9B42-76562CA82C0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FB51-D2D1-49AC-8CE4-67C63C001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8CA38-3671-43BD-9B42-76562CA82C0D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AFB51-D2D1-49AC-8CE4-67C63C001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3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765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\Desktop\хлеб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235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esktop\хлеб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267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\Desktop\хлеб\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45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ome\Desktop\хлеб\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739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ome\Desktop\хлеб\img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873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ome\Desktop\хлеб\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572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ome\Desktop\хлеб\img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79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хлеб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94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хлеб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57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хлеб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305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хлеб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хлеб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080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хлеб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026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хлеб\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71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esktop\хлеб\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0255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2018-11-06T16:28:03Z</dcterms:created>
  <dcterms:modified xsi:type="dcterms:W3CDTF">2018-11-06T16:35:30Z</dcterms:modified>
</cp:coreProperties>
</file>